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7" r:id="rId10"/>
    <p:sldId id="286" r:id="rId11"/>
    <p:sldId id="289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68"/>
    <p:restoredTop sz="96197"/>
  </p:normalViewPr>
  <p:slideViewPr>
    <p:cSldViewPr snapToGrid="0" snapToObjects="1">
      <p:cViewPr varScale="1">
        <p:scale>
          <a:sx n="65" d="100"/>
          <a:sy n="65" d="100"/>
        </p:scale>
        <p:origin x="24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F19B6-A05D-B349-9E92-5B6137213FBF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B3020-C45E-CC49-837A-929D46E7B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20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7126-3604-6D43-B77B-DA5A39940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EE102-838A-A24A-A797-1A229CC41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7ABD3-8D33-714E-B68D-575E6340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8619-2BEE-B44A-BFAD-DC6DB333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A63A9-1671-6741-865B-F4F6400A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8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C49B-C2E9-D243-A6CE-EB97BF18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D6084-9444-8747-AE46-BF97A23E8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33407-4A8D-D94D-9BB6-003133D7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25D14-2768-C44D-A7DB-08E9C75C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4F6D4-309C-F94C-9D1F-EE583297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4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7E6463-28F6-C243-9DC9-F9EE3CF7F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AECA7-5151-6149-86AE-A23603137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8E9FE-19AB-9348-812A-3E3E0F05C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4D895-047B-2C4F-816C-60C4CA94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833A6-CB3E-E243-926B-98E213AA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45AE-71AF-1740-82FC-18A83A88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572E-585B-0140-A018-524BCF57D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DE581-A5AD-5749-8A9C-4362BC68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3CC91-E640-E649-A7A9-7BB15C7B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02BDE-8879-1441-8042-57B62049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1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5F3F7-AEC2-F145-93B1-28DC047F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434B2-C408-834F-A568-F120711A0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843F-1E39-944A-BD8C-BF593570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512D2-BF95-DE43-A07B-8E73CEF1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7CCF7-7001-504E-9E7E-8D68DFC3A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3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E657-51F4-C740-B70A-CEB6AB8C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E9ABB-A081-CD48-9CFE-8C5F26E76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CEF33-D203-FD45-B90E-7C12D815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DFE44-5EB1-4549-B24B-F91097E0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2D04C-37AF-4C42-B205-B227528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230C0-6434-6E4E-B6BD-6AE43A08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329A-A02C-084C-B5B6-E013D4E8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82FA3-71DA-0144-B278-FACBD10B5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01DCC-8085-1644-8B85-E4B829B39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CCCB5-9554-4B4F-A6AD-5EBC24DD7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ADB9E0-F7D9-8141-B67C-E1590855E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D484D-27F7-3C43-9B6E-92487CE3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FF015-A400-814F-AB5B-1B8A6EB2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2CB0A-83E9-E842-A74F-8ABF472A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4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8E8E-0C12-6E43-8217-0BCBA85E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B2D6D-8C7D-3648-BA09-0D0AACC4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55168-BC37-0943-B732-CA401D2D7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EB282-4754-EE4F-9037-DB30E74E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72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2C74C-6ED8-0D4D-8DD1-3AE6BD2C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356FD-DCFB-7E4E-88C1-7FFBB334A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713F0-1122-E24E-9F3F-D16DE358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9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FE07-75C4-2F4C-89B8-A188ECD5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7999-2498-0F4F-9769-C8BB6EF5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EA4AD-4A7D-914E-8297-2DAD82E2B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45796-4C57-6C4E-BFBF-C930317A1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FD11C-2C02-E442-B549-C9EF10BA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AD13-BFA2-0A44-80A6-CB9EFA41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8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2218-67D8-244A-95FE-2164D67E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5CE2D-0012-D344-8423-EAB5A8BC7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60164-9591-704E-931F-732615A01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9B25A-B3EB-4B49-814D-9FC62EB3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18435-8E98-6149-B910-FFB9B045E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BC4B2-051E-B947-8AF6-421AF7A1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7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DED01-B682-354E-ACE1-454860E6C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D70EE-A974-ED48-B62C-28B0F81B7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F1500-5358-4E4D-8F8D-B75481BB6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EF852-BB3D-A546-AAC8-BE2B3BECFF4E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670F6-F681-DD45-9EDF-B1A59D975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F9F4E-039C-314A-80C6-4908ABBA4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4455-8B1D-C34C-8E54-ECD8DACF2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2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0A0036-75B3-AF40-B2E8-94398E938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8379" y="4955256"/>
            <a:ext cx="9144000" cy="1265069"/>
          </a:xfrm>
        </p:spPr>
        <p:txBody>
          <a:bodyPr/>
          <a:lstStyle/>
          <a:p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Tuong</a:t>
            </a:r>
            <a:r>
              <a:rPr lang="en-US" dirty="0"/>
              <a:t> LE</a:t>
            </a:r>
          </a:p>
          <a:p>
            <a:r>
              <a:rPr lang="en-US" dirty="0"/>
              <a:t>Data Analytics Team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5C4B6D0-A634-D74E-B8E7-08A42C20D8F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265068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Montserrat"/>
              </a:rPr>
              <a:t>Produisez une étude de marché avec Python</a:t>
            </a:r>
            <a:endParaRPr lang="fr-FR" sz="3600" dirty="0">
              <a:solidFill>
                <a:schemeClr val="bg1"/>
              </a:solidFill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4D1A7F4-FC0D-351C-0734-6BF4F918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1672834"/>
            <a:ext cx="7175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2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9C109D7-1472-4563-970B-C39321E9FF45}"/>
              </a:ext>
            </a:extLst>
          </p:cNvPr>
          <p:cNvSpPr txBox="1"/>
          <p:nvPr/>
        </p:nvSpPr>
        <p:spPr>
          <a:xfrm>
            <a:off x="357327" y="2103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C00000"/>
                </a:solidFill>
                <a:latin typeface="Montserrat" panose="00000500000000000000" pitchFamily="2" charset="0"/>
              </a:rPr>
              <a:t>Analyse des données</a:t>
            </a:r>
            <a:endParaRPr lang="fr-FR" sz="18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5D0205A-5B73-97D3-AD94-ED5009763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955443"/>
            <a:ext cx="7772400" cy="4692167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3EAD2D-7D4B-3AB7-B9FF-46DFDEF4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929"/>
            <a:ext cx="4493256" cy="3171710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3C762F12-0831-CC64-8609-42EA186F973B}"/>
              </a:ext>
            </a:extLst>
          </p:cNvPr>
          <p:cNvSpPr txBox="1"/>
          <p:nvPr/>
        </p:nvSpPr>
        <p:spPr>
          <a:xfrm>
            <a:off x="5880974" y="42525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C00000"/>
                </a:solidFill>
                <a:latin typeface="Montserrat" panose="00000500000000000000" pitchFamily="2" charset="0"/>
              </a:rPr>
              <a:t>Classification ascendante hiérarchique</a:t>
            </a:r>
          </a:p>
        </p:txBody>
      </p:sp>
    </p:spTree>
    <p:extLst>
      <p:ext uri="{BB962C8B-B14F-4D97-AF65-F5344CB8AC3E}">
        <p14:creationId xmlns:p14="http://schemas.microsoft.com/office/powerpoint/2010/main" val="389864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8408168-5D67-4C5B-8826-3B591D23F64F}"/>
              </a:ext>
            </a:extLst>
          </p:cNvPr>
          <p:cNvSpPr txBox="1"/>
          <p:nvPr/>
        </p:nvSpPr>
        <p:spPr>
          <a:xfrm>
            <a:off x="1480" y="9668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C00000"/>
                </a:solidFill>
                <a:latin typeface="Montserrat" panose="00000500000000000000" pitchFamily="2" charset="0"/>
              </a:rPr>
              <a:t>Les pays qualifiés: Cluster 6</a:t>
            </a: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8C9C0BD3-88B0-A4F6-95A6-FAC8E803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" y="623271"/>
            <a:ext cx="6130905" cy="4521759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15BA9B5-3B6F-18A8-DFEC-6D5D827C9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6" r="-971"/>
          <a:stretch/>
        </p:blipFill>
        <p:spPr>
          <a:xfrm>
            <a:off x="6096000" y="281354"/>
            <a:ext cx="5811636" cy="5884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592ACC-BE48-2271-E869-BAA69240B244}"/>
              </a:ext>
            </a:extLst>
          </p:cNvPr>
          <p:cNvSpPr/>
          <p:nvPr/>
        </p:nvSpPr>
        <p:spPr>
          <a:xfrm>
            <a:off x="7224765" y="4001974"/>
            <a:ext cx="3024554" cy="3992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7">
            <a:extLst>
              <a:ext uri="{FF2B5EF4-FFF2-40B4-BE49-F238E27FC236}">
                <a16:creationId xmlns:a16="http://schemas.microsoft.com/office/drawing/2014/main" id="{83DC3207-2BB3-1506-BC75-F01F3CC78F05}"/>
              </a:ext>
            </a:extLst>
          </p:cNvPr>
          <p:cNvSpPr txBox="1"/>
          <p:nvPr/>
        </p:nvSpPr>
        <p:spPr>
          <a:xfrm>
            <a:off x="284364" y="567519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Montserrat" panose="00000500000000000000" pitchFamily="2" charset="0"/>
              </a:rPr>
              <a:t>Allemagne, Royaume-Uni, Chine-Hong Kong, Japon, Pays-Bas, Pologne, Arabie-</a:t>
            </a:r>
            <a:r>
              <a:rPr lang="fr-FR" dirty="0" err="1">
                <a:solidFill>
                  <a:srgbClr val="C00000"/>
                </a:solidFill>
                <a:latin typeface="Montserrat" panose="00000500000000000000" pitchFamily="2" charset="0"/>
              </a:rPr>
              <a:t>Saoudie</a:t>
            </a:r>
            <a:endParaRPr lang="fr-FR" sz="1800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75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84E35-385E-C04C-9EC7-141F82BDAEA4}"/>
              </a:ext>
            </a:extLst>
          </p:cNvPr>
          <p:cNvSpPr txBox="1">
            <a:spLocks/>
          </p:cNvSpPr>
          <p:nvPr/>
        </p:nvSpPr>
        <p:spPr>
          <a:xfrm>
            <a:off x="585107" y="2775855"/>
            <a:ext cx="11021786" cy="1027942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Montserrat" pitchFamily="2" charset="77"/>
              </a:rPr>
              <a:t>Merci pour votre attention!</a:t>
            </a:r>
          </a:p>
        </p:txBody>
      </p:sp>
    </p:spTree>
    <p:extLst>
      <p:ext uri="{BB962C8B-B14F-4D97-AF65-F5344CB8AC3E}">
        <p14:creationId xmlns:p14="http://schemas.microsoft.com/office/powerpoint/2010/main" val="373073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D358C-0AF0-4F9B-A117-C80522D4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" y="267467"/>
            <a:ext cx="10515600" cy="1325563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rgbClr val="C00000"/>
                </a:solidFill>
                <a:latin typeface="Montserrat" panose="00000500000000000000" pitchFamily="2" charset="0"/>
              </a:rPr>
              <a:t>Nettoyage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12431-1CE5-4C7B-9725-05BCF5C8C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631" y="1477620"/>
            <a:ext cx="10515600" cy="1567417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Montserrat" panose="00000500000000000000" pitchFamily="2" charset="0"/>
              </a:rPr>
              <a:t>Sélection des données  </a:t>
            </a:r>
          </a:p>
          <a:p>
            <a:r>
              <a:rPr lang="fr-FR" sz="2000" dirty="0">
                <a:latin typeface="Montserrat" panose="00000500000000000000" pitchFamily="2" charset="0"/>
              </a:rPr>
              <a:t>Jointures</a:t>
            </a:r>
          </a:p>
          <a:p>
            <a:r>
              <a:rPr lang="fr-FR" sz="2000" dirty="0">
                <a:latin typeface="Montserrat" panose="00000500000000000000" pitchFamily="2" charset="0"/>
              </a:rPr>
              <a:t>Traitement des valeurs manquantes</a:t>
            </a:r>
          </a:p>
          <a:p>
            <a:pPr marL="0" indent="0">
              <a:buNone/>
            </a:pPr>
            <a:endParaRPr lang="fr-FR" sz="2000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fr-FR" sz="2000" dirty="0">
              <a:latin typeface="Montserrat" panose="00000500000000000000" pitchFamily="2" charset="0"/>
            </a:endParaRPr>
          </a:p>
          <a:p>
            <a:endParaRPr lang="fr-FR" sz="2000" dirty="0">
              <a:latin typeface="Montserrat" panose="00000500000000000000" pitchFamily="2" charset="0"/>
            </a:endParaRPr>
          </a:p>
          <a:p>
            <a:endParaRPr lang="fr-FR" sz="2000" dirty="0">
              <a:latin typeface="Montserrat" panose="00000500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C493AB-3E93-45C1-981B-79E598C3FF52}"/>
              </a:ext>
            </a:extLst>
          </p:cNvPr>
          <p:cNvSpPr txBox="1"/>
          <p:nvPr/>
        </p:nvSpPr>
        <p:spPr>
          <a:xfrm>
            <a:off x="1024631" y="3907527"/>
            <a:ext cx="60945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Montserrat" panose="00000500000000000000" pitchFamily="2" charset="0"/>
              </a:rPr>
              <a:t>Analyse en Composantes Principales (ACP)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Montserrat" panose="00000500000000000000" pitchFamily="2" charset="0"/>
              </a:rPr>
              <a:t>C</a:t>
            </a:r>
            <a:r>
              <a:rPr lang="fr-FR" sz="2000" i="0" dirty="0">
                <a:effectLst/>
                <a:latin typeface="Montserrat" panose="00000500000000000000" pitchFamily="2" charset="0"/>
              </a:rPr>
              <a:t>lassification ascendante hiérarchique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Montserrat" panose="00000500000000000000" pitchFamily="2" charset="0"/>
              </a:rPr>
              <a:t>L’algorithme K-</a:t>
            </a:r>
            <a:r>
              <a:rPr lang="fr-FR" sz="2000" dirty="0" err="1">
                <a:latin typeface="Montserrat" panose="00000500000000000000" pitchFamily="2" charset="0"/>
              </a:rPr>
              <a:t>means</a:t>
            </a:r>
            <a:endParaRPr lang="fr-FR" sz="2000" dirty="0"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Montserrat" panose="00000500000000000000" pitchFamily="2" charset="0"/>
              </a:rPr>
              <a:t>Heatmap</a:t>
            </a:r>
            <a:endParaRPr lang="fr-FR" sz="2000" dirty="0"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Montserrat" panose="00000500000000000000" pitchFamily="2" charset="0"/>
              </a:rPr>
              <a:t>-&gt; Pays requalifiés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24F266-6491-45AF-B12A-69BE22405655}"/>
              </a:ext>
            </a:extLst>
          </p:cNvPr>
          <p:cNvSpPr txBox="1"/>
          <p:nvPr/>
        </p:nvSpPr>
        <p:spPr>
          <a:xfrm>
            <a:off x="438705" y="3077873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rgbClr val="C00000"/>
                </a:solidFill>
                <a:latin typeface="Montserrat" panose="00000500000000000000" pitchFamily="2" charset="0"/>
              </a:rPr>
              <a:t>Analyse des données</a:t>
            </a:r>
            <a:endParaRPr lang="fr-FR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3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6A361A-F829-4C56-827D-782EABA1D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89" y="690615"/>
            <a:ext cx="10515600" cy="567046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rgbClr val="C00000"/>
                </a:solidFill>
                <a:latin typeface="Montserrat" panose="00000500000000000000" pitchFamily="2" charset="0"/>
              </a:rPr>
              <a:t>DisponibiliteAlimentaire_2017.csv :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7B41DF-12C3-4CF9-A899-5C1CF9127D0B}"/>
              </a:ext>
            </a:extLst>
          </p:cNvPr>
          <p:cNvSpPr txBox="1"/>
          <p:nvPr/>
        </p:nvSpPr>
        <p:spPr>
          <a:xfrm>
            <a:off x="403189" y="418453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  <a:latin typeface="Montserrat" panose="00000500000000000000" pitchFamily="2" charset="0"/>
              </a:rPr>
              <a:t>Population_2000_2018.cvs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163988-219A-4FD8-B8BB-B5FC9DDA1D7F}"/>
              </a:ext>
            </a:extLst>
          </p:cNvPr>
          <p:cNvSpPr txBox="1"/>
          <p:nvPr/>
        </p:nvSpPr>
        <p:spPr>
          <a:xfrm>
            <a:off x="403189" y="6382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C00000"/>
                </a:solidFill>
                <a:latin typeface="Montserrat" panose="00000500000000000000" pitchFamily="2" charset="0"/>
              </a:rPr>
              <a:t>SELECTION DES DONNEES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2B7E1A-AE3F-7D0F-D103-03583DC16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43" r="-403"/>
          <a:stretch/>
        </p:blipFill>
        <p:spPr>
          <a:xfrm>
            <a:off x="2071831" y="1060744"/>
            <a:ext cx="7803705" cy="2992106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1A827D-76C7-9E39-7A75-A7053CFFA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523"/>
          <a:stretch/>
        </p:blipFill>
        <p:spPr>
          <a:xfrm>
            <a:off x="2611509" y="4822622"/>
            <a:ext cx="7772400" cy="17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B9CE431-2FDA-41C9-B697-1C83F5581E8B}"/>
              </a:ext>
            </a:extLst>
          </p:cNvPr>
          <p:cNvSpPr txBox="1"/>
          <p:nvPr/>
        </p:nvSpPr>
        <p:spPr>
          <a:xfrm>
            <a:off x="623656" y="3244334"/>
            <a:ext cx="2501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  <a:latin typeface="Montserrat" panose="00000500000000000000" pitchFamily="2" charset="0"/>
              </a:rPr>
              <a:t>Distance.xlsx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8581030-6F76-4FA5-821E-977AF2455FE6}"/>
              </a:ext>
            </a:extLst>
          </p:cNvPr>
          <p:cNvSpPr txBox="1"/>
          <p:nvPr/>
        </p:nvSpPr>
        <p:spPr>
          <a:xfrm>
            <a:off x="2409100" y="501650"/>
            <a:ext cx="2879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  <a:latin typeface="Montserrat" panose="00000500000000000000" pitchFamily="2" charset="0"/>
              </a:rPr>
              <a:t>PIB_stab.xlsx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A181CAD-E47C-42FD-A8E6-444842C2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7751A-B2C0-4510-AE17-F015534CEE7B}" type="slidenum">
              <a:rPr lang="fr-FR" smtClean="0"/>
              <a:t>4</a:t>
            </a:fld>
            <a:endParaRPr lang="fr-FR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1BB793-98F8-93C6-61BD-DE5CADE70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51" b="30557"/>
          <a:stretch/>
        </p:blipFill>
        <p:spPr>
          <a:xfrm>
            <a:off x="5288806" y="268210"/>
            <a:ext cx="5872926" cy="3345456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08974D3D-6F7A-638E-2ED5-5A5C749C0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32"/>
          <a:stretch/>
        </p:blipFill>
        <p:spPr>
          <a:xfrm>
            <a:off x="623656" y="3935821"/>
            <a:ext cx="4460429" cy="24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1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9B93B5F-8FA0-40F9-B638-5B4B964F2799}"/>
              </a:ext>
            </a:extLst>
          </p:cNvPr>
          <p:cNvSpPr txBox="1"/>
          <p:nvPr/>
        </p:nvSpPr>
        <p:spPr>
          <a:xfrm>
            <a:off x="401714" y="44120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Montserrat" panose="00000500000000000000" pitchFamily="2" charset="0"/>
              </a:rPr>
              <a:t>JOINTURES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BCD96F8-EBD7-6F93-5EE1-AB82B310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2" y="1057288"/>
            <a:ext cx="5777836" cy="3946792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A307E1C-4176-158D-04E6-428EE0E30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38" y="2031978"/>
            <a:ext cx="6212440" cy="39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3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9B93B5F-8FA0-40F9-B638-5B4B964F2799}"/>
              </a:ext>
            </a:extLst>
          </p:cNvPr>
          <p:cNvSpPr txBox="1"/>
          <p:nvPr/>
        </p:nvSpPr>
        <p:spPr>
          <a:xfrm>
            <a:off x="401714" y="44120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Montserrat" panose="00000500000000000000" pitchFamily="2" charset="0"/>
              </a:rPr>
              <a:t>JOINTURES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94C4768-FB99-C858-2B85-9C871097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073614"/>
            <a:ext cx="7772400" cy="2119111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0C4A735-AF7A-2776-10A1-40499C10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048" y="3349985"/>
            <a:ext cx="5248027" cy="3277665"/>
          </a:xfrm>
          <a:prstGeom prst="rect">
            <a:avLst/>
          </a:prstGeom>
        </p:spPr>
      </p:pic>
      <p:sp>
        <p:nvSpPr>
          <p:cNvPr id="10" name="ZoneTexte 4">
            <a:extLst>
              <a:ext uri="{FF2B5EF4-FFF2-40B4-BE49-F238E27FC236}">
                <a16:creationId xmlns:a16="http://schemas.microsoft.com/office/drawing/2014/main" id="{CEF542D0-63D3-4068-5E1B-18CBECBA3F42}"/>
              </a:ext>
            </a:extLst>
          </p:cNvPr>
          <p:cNvSpPr txBox="1"/>
          <p:nvPr/>
        </p:nvSpPr>
        <p:spPr>
          <a:xfrm>
            <a:off x="1310200" y="3852546"/>
            <a:ext cx="2699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C00000"/>
                </a:solidFill>
                <a:latin typeface="Montserrat" panose="00000500000000000000" pitchFamily="2" charset="0"/>
              </a:rPr>
              <a:t>df_final.csv</a:t>
            </a:r>
            <a:endParaRPr lang="fr-FR" b="1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6C1C0DD0-DA71-3B76-639D-8B020F4E6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9" t="69558" r="27200"/>
          <a:stretch/>
        </p:blipFill>
        <p:spPr>
          <a:xfrm>
            <a:off x="858021" y="4556766"/>
            <a:ext cx="5248027" cy="12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2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9C109D7-1472-4563-970B-C39321E9FF45}"/>
              </a:ext>
            </a:extLst>
          </p:cNvPr>
          <p:cNvSpPr txBox="1"/>
          <p:nvPr/>
        </p:nvSpPr>
        <p:spPr>
          <a:xfrm>
            <a:off x="357327" y="2103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C00000"/>
                </a:solidFill>
                <a:latin typeface="Montserrat" panose="00000500000000000000" pitchFamily="2" charset="0"/>
              </a:rPr>
              <a:t>Analyse des données</a:t>
            </a:r>
            <a:endParaRPr lang="fr-FR" sz="1800" b="1" dirty="0">
              <a:solidFill>
                <a:srgbClr val="C0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408168-5D67-4C5B-8826-3B591D23F64F}"/>
              </a:ext>
            </a:extLst>
          </p:cNvPr>
          <p:cNvSpPr txBox="1"/>
          <p:nvPr/>
        </p:nvSpPr>
        <p:spPr>
          <a:xfrm>
            <a:off x="3048740" y="69595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C00000"/>
                </a:solidFill>
                <a:latin typeface="Montserrat" panose="00000500000000000000" pitchFamily="2" charset="0"/>
              </a:rPr>
              <a:t>Analyse en Composantes Principales (ACP)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B4E11C-4D38-E3D5-81F2-94399527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0324"/>
            <a:ext cx="7772400" cy="48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0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9C109D7-1472-4563-970B-C39321E9FF45}"/>
              </a:ext>
            </a:extLst>
          </p:cNvPr>
          <p:cNvSpPr txBox="1"/>
          <p:nvPr/>
        </p:nvSpPr>
        <p:spPr>
          <a:xfrm>
            <a:off x="357327" y="2103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C00000"/>
                </a:solidFill>
                <a:latin typeface="Montserrat" panose="00000500000000000000" pitchFamily="2" charset="0"/>
              </a:rPr>
              <a:t>Analyse des données</a:t>
            </a:r>
            <a:endParaRPr lang="fr-FR" sz="1800" b="1" dirty="0">
              <a:solidFill>
                <a:srgbClr val="C0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408168-5D67-4C5B-8826-3B591D23F64F}"/>
              </a:ext>
            </a:extLst>
          </p:cNvPr>
          <p:cNvSpPr txBox="1"/>
          <p:nvPr/>
        </p:nvSpPr>
        <p:spPr>
          <a:xfrm>
            <a:off x="3048740" y="69595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C00000"/>
                </a:solidFill>
                <a:latin typeface="Montserrat" panose="00000500000000000000" pitchFamily="2" charset="0"/>
              </a:rPr>
              <a:t>Analyse en Composantes Principales (ACP)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A52294-843A-4E59-96D6-7AE36F3D70C6}"/>
              </a:ext>
            </a:extLst>
          </p:cNvPr>
          <p:cNvSpPr txBox="1"/>
          <p:nvPr/>
        </p:nvSpPr>
        <p:spPr>
          <a:xfrm>
            <a:off x="2464423" y="623060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Montserrat" panose="00000500000000000000" pitchFamily="2" charset="0"/>
              </a:rPr>
              <a:t>-&gt; Suppri</a:t>
            </a:r>
            <a:r>
              <a:rPr lang="fr-FR" dirty="0">
                <a:latin typeface="Montserrat" panose="00000500000000000000" pitchFamily="2" charset="0"/>
              </a:rPr>
              <a:t>mer</a:t>
            </a:r>
            <a:r>
              <a:rPr lang="fr-FR" sz="1800" dirty="0">
                <a:latin typeface="Montserrat" panose="00000500000000000000" pitchFamily="2" charset="0"/>
              </a:rPr>
              <a:t> des </a:t>
            </a:r>
            <a:r>
              <a:rPr lang="fr-FR" sz="1800" dirty="0" err="1">
                <a:latin typeface="Montserrat" panose="00000500000000000000" pitchFamily="2" charset="0"/>
              </a:rPr>
              <a:t>outliers</a:t>
            </a:r>
            <a:r>
              <a:rPr lang="fr-FR" sz="1800" dirty="0">
                <a:latin typeface="Montserrat" panose="00000500000000000000" pitchFamily="2" charset="0"/>
              </a:rPr>
              <a:t> : USA, Inde et Brésil</a:t>
            </a:r>
          </a:p>
        </p:txBody>
      </p:sp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92C231E-397E-27AE-EAAD-262EFA44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3" y="1529234"/>
            <a:ext cx="6353725" cy="4067843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9F0A8C-6C81-DDD0-9469-08134257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0922"/>
            <a:ext cx="5485660" cy="48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6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>
            <a:extLst>
              <a:ext uri="{FF2B5EF4-FFF2-40B4-BE49-F238E27FC236}">
                <a16:creationId xmlns:a16="http://schemas.microsoft.com/office/drawing/2014/main" id="{054AB214-BA1F-742B-E79D-322FDDF97E69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C00000"/>
                </a:solidFill>
                <a:latin typeface="Montserrat" panose="00000500000000000000" pitchFamily="2" charset="0"/>
              </a:rPr>
              <a:t>Classification ascendante hiérarchique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2390F9A-24E8-798B-32B0-A91E8473F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090" y="447679"/>
            <a:ext cx="7497745" cy="63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</TotalTime>
  <Words>137</Words>
  <Application>Microsoft Macintosh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Office Theme</vt:lpstr>
      <vt:lpstr>PowerPoint Presentation</vt:lpstr>
      <vt:lpstr>Nettoyage des données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Tuong Le</dc:creator>
  <cp:lastModifiedBy>Thi Tuong Le</cp:lastModifiedBy>
  <cp:revision>32</cp:revision>
  <dcterms:created xsi:type="dcterms:W3CDTF">2022-01-28T21:19:24Z</dcterms:created>
  <dcterms:modified xsi:type="dcterms:W3CDTF">2022-10-29T19:35:32Z</dcterms:modified>
</cp:coreProperties>
</file>